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" name="Google Shape;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b="1" i="0" sz="45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839788" y="1077687"/>
            <a:ext cx="10515600" cy="678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839788" y="174647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839788" y="2570391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3" type="body"/>
          </p:nvPr>
        </p:nvSpPr>
        <p:spPr>
          <a:xfrm>
            <a:off x="6172200" y="174647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4" type="body"/>
          </p:nvPr>
        </p:nvSpPr>
        <p:spPr>
          <a:xfrm>
            <a:off x="6172200" y="2570391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9788" y="1324882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183188" y="1324883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839788" y="2394858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Google Shape;3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>
            <p:ph idx="2" type="pic"/>
          </p:nvPr>
        </p:nvSpPr>
        <p:spPr>
          <a:xfrm>
            <a:off x="0" y="0"/>
            <a:ext cx="11767457" cy="65314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6"/>
          <p:cNvSpPr/>
          <p:nvPr/>
        </p:nvSpPr>
        <p:spPr>
          <a:xfrm>
            <a:off x="8969829" y="6019800"/>
            <a:ext cx="3222171" cy="838200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20802" y="6234915"/>
            <a:ext cx="951307" cy="429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921" y="222971"/>
            <a:ext cx="2146822" cy="725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ctrTitle"/>
          </p:nvPr>
        </p:nvSpPr>
        <p:spPr>
          <a:xfrm>
            <a:off x="1398872" y="2481371"/>
            <a:ext cx="9394256" cy="12224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8" name="Google Shape;48;p7"/>
          <p:cNvSpPr txBox="1"/>
          <p:nvPr>
            <p:ph idx="1" type="subTitle"/>
          </p:nvPr>
        </p:nvSpPr>
        <p:spPr>
          <a:xfrm>
            <a:off x="1398872" y="3872045"/>
            <a:ext cx="9394257" cy="62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838200" y="1143003"/>
            <a:ext cx="1051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838200" y="1956257"/>
            <a:ext cx="10515600" cy="418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